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8"/>
  </p:notesMasterIdLst>
  <p:handoutMasterIdLst>
    <p:handoutMasterId r:id="rId9"/>
  </p:handoutMasterIdLst>
  <p:sldIdLst>
    <p:sldId id="256" r:id="rId2"/>
    <p:sldId id="429" r:id="rId3"/>
    <p:sldId id="420" r:id="rId4"/>
    <p:sldId id="430" r:id="rId5"/>
    <p:sldId id="425" r:id="rId6"/>
    <p:sldId id="431" r:id="rId7"/>
  </p:sldIdLst>
  <p:sldSz cx="12192000" cy="6858000"/>
  <p:notesSz cx="6858000" cy="91440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D550C"/>
    <a:srgbClr val="03244D"/>
    <a:srgbClr val="F68026"/>
    <a:srgbClr val="666699"/>
    <a:srgbClr val="CC6600"/>
    <a:srgbClr val="496E9C"/>
    <a:srgbClr val="6699FF"/>
    <a:srgbClr val="003399"/>
    <a:srgbClr val="0033CC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25" autoAdjust="0"/>
    <p:restoredTop sz="75771" autoAdjust="0"/>
  </p:normalViewPr>
  <p:slideViewPr>
    <p:cSldViewPr>
      <p:cViewPr varScale="1">
        <p:scale>
          <a:sx n="66" d="100"/>
          <a:sy n="66" d="100"/>
        </p:scale>
        <p:origin x="102" y="5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9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160"/>
    </p:cViewPr>
  </p:sorterViewPr>
  <p:notesViewPr>
    <p:cSldViewPr>
      <p:cViewPr varScale="1">
        <p:scale>
          <a:sx n="65" d="100"/>
          <a:sy n="65" d="100"/>
        </p:scale>
        <p:origin x="1540" y="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7C0D9E-9654-4FA8-AA10-8416CD66747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D9F760-55D8-46C9-876A-7B7C5C17F56E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Input</a:t>
          </a:r>
        </a:p>
      </dgm:t>
    </dgm:pt>
    <dgm:pt modelId="{AD8C9274-AD85-489E-A293-64F4E60C7C41}" type="parTrans" cxnId="{70405206-4F94-4DD7-8A7C-1842813655B2}">
      <dgm:prSet/>
      <dgm:spPr/>
      <dgm:t>
        <a:bodyPr/>
        <a:lstStyle/>
        <a:p>
          <a:endParaRPr lang="en-US"/>
        </a:p>
      </dgm:t>
    </dgm:pt>
    <dgm:pt modelId="{86157848-5632-4B23-87B8-79FAEB31704F}" type="sibTrans" cxnId="{70405206-4F94-4DD7-8A7C-1842813655B2}">
      <dgm:prSet/>
      <dgm:spPr/>
      <dgm:t>
        <a:bodyPr/>
        <a:lstStyle/>
        <a:p>
          <a:endParaRPr lang="en-US"/>
        </a:p>
      </dgm:t>
    </dgm:pt>
    <dgm:pt modelId="{8830577D-D1C3-4F54-9530-AE0C1540445A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I/O</a:t>
          </a:r>
        </a:p>
      </dgm:t>
    </dgm:pt>
    <dgm:pt modelId="{68353EFC-0D5E-4154-9928-656098996E9E}" type="parTrans" cxnId="{1BEC6823-7224-471B-AED3-5F9406E05DEB}">
      <dgm:prSet/>
      <dgm:spPr/>
      <dgm:t>
        <a:bodyPr/>
        <a:lstStyle/>
        <a:p>
          <a:endParaRPr lang="en-US"/>
        </a:p>
      </dgm:t>
    </dgm:pt>
    <dgm:pt modelId="{4B75A194-9719-40F7-8194-ABEDBDD52D30}" type="sibTrans" cxnId="{1BEC6823-7224-471B-AED3-5F9406E05DEB}">
      <dgm:prSet/>
      <dgm:spPr/>
      <dgm:t>
        <a:bodyPr/>
        <a:lstStyle/>
        <a:p>
          <a:endParaRPr lang="en-US"/>
        </a:p>
      </dgm:t>
    </dgm:pt>
    <dgm:pt modelId="{562F0A6A-C0FA-4223-9C9D-CECB0D32ECA1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Configuration File: the </a:t>
          </a:r>
          <a:r>
            <a:rPr lang="en-US" sz="28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“Nightmare”</a:t>
          </a: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Level</a:t>
          </a:r>
          <a:endParaRPr lang="en-US" sz="2800" dirty="0">
            <a:solidFill>
              <a:srgbClr val="DD550C"/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5B0CFBB8-388D-4273-9744-8FEB7734D84C}" type="parTrans" cxnId="{5F6D1D2D-B6A4-4C83-932C-CF5491E1040D}">
      <dgm:prSet/>
      <dgm:spPr/>
      <dgm:t>
        <a:bodyPr/>
        <a:lstStyle/>
        <a:p>
          <a:endParaRPr lang="en-US"/>
        </a:p>
      </dgm:t>
    </dgm:pt>
    <dgm:pt modelId="{FE8B5CCE-7ABA-42D4-9EFC-2516F0C1FB50}" type="sibTrans" cxnId="{5F6D1D2D-B6A4-4C83-932C-CF5491E1040D}">
      <dgm:prSet/>
      <dgm:spPr/>
      <dgm:t>
        <a:bodyPr/>
        <a:lstStyle/>
        <a:p>
          <a:endParaRPr lang="en-US"/>
        </a:p>
      </dgm:t>
    </dgm:pt>
    <dgm:pt modelId="{5219B6EC-F0BB-48A0-A4E8-764BFFE2B7A6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Output</a:t>
          </a:r>
        </a:p>
      </dgm:t>
    </dgm:pt>
    <dgm:pt modelId="{D205A8CC-E009-4AB2-85BC-038B897946CC}" type="parTrans" cxnId="{8C416EF5-C997-43AE-94FD-FF6FBA1E86F4}">
      <dgm:prSet/>
      <dgm:spPr/>
      <dgm:t>
        <a:bodyPr/>
        <a:lstStyle/>
        <a:p>
          <a:endParaRPr lang="en-US"/>
        </a:p>
      </dgm:t>
    </dgm:pt>
    <dgm:pt modelId="{745D627B-20C9-43F5-A240-5DC29F5CE900}" type="sibTrans" cxnId="{8C416EF5-C997-43AE-94FD-FF6FBA1E86F4}">
      <dgm:prSet/>
      <dgm:spPr/>
      <dgm:t>
        <a:bodyPr/>
        <a:lstStyle/>
        <a:p>
          <a:endParaRPr lang="en-US"/>
        </a:p>
      </dgm:t>
    </dgm:pt>
    <dgm:pt modelId="{50F5DEC1-9D9E-47B7-9A2E-7E58A7C63478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Performance Evaluation File: input file info and word count. The </a:t>
          </a:r>
          <a:r>
            <a:rPr lang="en-US" sz="28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“Impossible”</a:t>
          </a: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Level</a:t>
          </a:r>
        </a:p>
      </dgm:t>
    </dgm:pt>
    <dgm:pt modelId="{04E1EB12-EE57-43E0-BE8A-0EBC9B6D5147}" type="parTrans" cxnId="{E25965D6-33C5-452E-96AC-4A212AE68D12}">
      <dgm:prSet/>
      <dgm:spPr/>
      <dgm:t>
        <a:bodyPr/>
        <a:lstStyle/>
        <a:p>
          <a:endParaRPr lang="en-US"/>
        </a:p>
      </dgm:t>
    </dgm:pt>
    <dgm:pt modelId="{6793FF41-A601-4784-965D-6CC8BAD73462}" type="sibTrans" cxnId="{E25965D6-33C5-452E-96AC-4A212AE68D12}">
      <dgm:prSet/>
      <dgm:spPr/>
      <dgm:t>
        <a:bodyPr/>
        <a:lstStyle/>
        <a:p>
          <a:endParaRPr lang="en-US"/>
        </a:p>
      </dgm:t>
    </dgm:pt>
    <dgm:pt modelId="{C4DEDC06-C8EC-4A79-8D12-1A1A3100A5B9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An Input Text File: the </a:t>
          </a:r>
          <a:r>
            <a:rPr lang="en-US" sz="28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“Beginner”</a:t>
          </a:r>
          <a:r>
            <a:rPr lang="en-US" sz="28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Level</a:t>
          </a:r>
        </a:p>
      </dgm:t>
    </dgm:pt>
    <dgm:pt modelId="{1CB1C124-0025-4308-A902-C7A3EF9027AB}" type="sibTrans" cxnId="{A306BD06-3FC5-4360-944A-5467FD73E1AB}">
      <dgm:prSet/>
      <dgm:spPr/>
      <dgm:t>
        <a:bodyPr/>
        <a:lstStyle/>
        <a:p>
          <a:endParaRPr lang="en-US"/>
        </a:p>
      </dgm:t>
    </dgm:pt>
    <dgm:pt modelId="{A8699FB5-A364-4FA1-A020-115A9AADE4BA}" type="parTrans" cxnId="{A306BD06-3FC5-4360-944A-5467FD73E1AB}">
      <dgm:prSet/>
      <dgm:spPr/>
      <dgm:t>
        <a:bodyPr/>
        <a:lstStyle/>
        <a:p>
          <a:endParaRPr lang="en-US"/>
        </a:p>
      </dgm:t>
    </dgm:pt>
    <dgm:pt modelId="{067E5312-089B-48DC-B8EC-9E6FE94590BE}" type="pres">
      <dgm:prSet presAssocID="{EB7C0D9E-9654-4FA8-AA10-8416CD667475}" presName="linearFlow" presStyleCnt="0">
        <dgm:presLayoutVars>
          <dgm:dir/>
          <dgm:animLvl val="lvl"/>
          <dgm:resizeHandles val="exact"/>
        </dgm:presLayoutVars>
      </dgm:prSet>
      <dgm:spPr/>
    </dgm:pt>
    <dgm:pt modelId="{414E04CD-2182-4E59-861E-647C35A0D63D}" type="pres">
      <dgm:prSet presAssocID="{8BD9F760-55D8-46C9-876A-7B7C5C17F56E}" presName="composite" presStyleCnt="0"/>
      <dgm:spPr/>
    </dgm:pt>
    <dgm:pt modelId="{EFAF798D-3107-4999-984C-A5AA72F10AF0}" type="pres">
      <dgm:prSet presAssocID="{8BD9F760-55D8-46C9-876A-7B7C5C17F56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DD32222-7FD1-4D44-9569-8990D5FC1DE1}" type="pres">
      <dgm:prSet presAssocID="{8BD9F760-55D8-46C9-876A-7B7C5C17F56E}" presName="descendantText" presStyleLbl="alignAcc1" presStyleIdx="0" presStyleCnt="3">
        <dgm:presLayoutVars>
          <dgm:bulletEnabled val="1"/>
        </dgm:presLayoutVars>
      </dgm:prSet>
      <dgm:spPr/>
    </dgm:pt>
    <dgm:pt modelId="{F5624F9D-91F8-4318-84E8-C152E45DF215}" type="pres">
      <dgm:prSet presAssocID="{86157848-5632-4B23-87B8-79FAEB31704F}" presName="sp" presStyleCnt="0"/>
      <dgm:spPr/>
    </dgm:pt>
    <dgm:pt modelId="{67949BBA-A32D-4E30-8854-5287421CB4F6}" type="pres">
      <dgm:prSet presAssocID="{8830577D-D1C3-4F54-9530-AE0C1540445A}" presName="composite" presStyleCnt="0"/>
      <dgm:spPr/>
    </dgm:pt>
    <dgm:pt modelId="{B7F0D56F-B6AA-4702-8D3C-0269DB547BC3}" type="pres">
      <dgm:prSet presAssocID="{8830577D-D1C3-4F54-9530-AE0C1540445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982FFF4-760C-46A3-874D-044CAA38386C}" type="pres">
      <dgm:prSet presAssocID="{8830577D-D1C3-4F54-9530-AE0C1540445A}" presName="descendantText" presStyleLbl="alignAcc1" presStyleIdx="1" presStyleCnt="3">
        <dgm:presLayoutVars>
          <dgm:bulletEnabled val="1"/>
        </dgm:presLayoutVars>
      </dgm:prSet>
      <dgm:spPr/>
    </dgm:pt>
    <dgm:pt modelId="{4BEB6B31-C0C4-4EDB-933B-8DD06C0A8470}" type="pres">
      <dgm:prSet presAssocID="{4B75A194-9719-40F7-8194-ABEDBDD52D30}" presName="sp" presStyleCnt="0"/>
      <dgm:spPr/>
    </dgm:pt>
    <dgm:pt modelId="{A028270A-AEFD-499E-8632-335B47C0B14A}" type="pres">
      <dgm:prSet presAssocID="{5219B6EC-F0BB-48A0-A4E8-764BFFE2B7A6}" presName="composite" presStyleCnt="0"/>
      <dgm:spPr/>
    </dgm:pt>
    <dgm:pt modelId="{94C73C64-EF91-4751-93E8-BF77D0BA9E30}" type="pres">
      <dgm:prSet presAssocID="{5219B6EC-F0BB-48A0-A4E8-764BFFE2B7A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B2A29F5-F43F-4AE2-8DD8-5D4364F5D4E6}" type="pres">
      <dgm:prSet presAssocID="{5219B6EC-F0BB-48A0-A4E8-764BFFE2B7A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0405206-4F94-4DD7-8A7C-1842813655B2}" srcId="{EB7C0D9E-9654-4FA8-AA10-8416CD667475}" destId="{8BD9F760-55D8-46C9-876A-7B7C5C17F56E}" srcOrd="0" destOrd="0" parTransId="{AD8C9274-AD85-489E-A293-64F4E60C7C41}" sibTransId="{86157848-5632-4B23-87B8-79FAEB31704F}"/>
    <dgm:cxn modelId="{A306BD06-3FC5-4360-944A-5467FD73E1AB}" srcId="{8BD9F760-55D8-46C9-876A-7B7C5C17F56E}" destId="{C4DEDC06-C8EC-4A79-8D12-1A1A3100A5B9}" srcOrd="0" destOrd="0" parTransId="{A8699FB5-A364-4FA1-A020-115A9AADE4BA}" sibTransId="{1CB1C124-0025-4308-A902-C7A3EF9027AB}"/>
    <dgm:cxn modelId="{1BEC6823-7224-471B-AED3-5F9406E05DEB}" srcId="{EB7C0D9E-9654-4FA8-AA10-8416CD667475}" destId="{8830577D-D1C3-4F54-9530-AE0C1540445A}" srcOrd="1" destOrd="0" parTransId="{68353EFC-0D5E-4154-9928-656098996E9E}" sibTransId="{4B75A194-9719-40F7-8194-ABEDBDD52D30}"/>
    <dgm:cxn modelId="{5F6D1D2D-B6A4-4C83-932C-CF5491E1040D}" srcId="{8830577D-D1C3-4F54-9530-AE0C1540445A}" destId="{562F0A6A-C0FA-4223-9C9D-CECB0D32ECA1}" srcOrd="0" destOrd="0" parTransId="{5B0CFBB8-388D-4273-9744-8FEB7734D84C}" sibTransId="{FE8B5CCE-7ABA-42D4-9EFC-2516F0C1FB50}"/>
    <dgm:cxn modelId="{13F00D69-6BB8-4FF7-9072-9A108BDBAE42}" type="presOf" srcId="{8830577D-D1C3-4F54-9530-AE0C1540445A}" destId="{B7F0D56F-B6AA-4702-8D3C-0269DB547BC3}" srcOrd="0" destOrd="0" presId="urn:microsoft.com/office/officeart/2005/8/layout/chevron2"/>
    <dgm:cxn modelId="{41FD7958-2E29-4022-865D-852CD7A6239F}" type="presOf" srcId="{8BD9F760-55D8-46C9-876A-7B7C5C17F56E}" destId="{EFAF798D-3107-4999-984C-A5AA72F10AF0}" srcOrd="0" destOrd="0" presId="urn:microsoft.com/office/officeart/2005/8/layout/chevron2"/>
    <dgm:cxn modelId="{67D6959C-F452-42A5-9A37-25ADE00E9101}" type="presOf" srcId="{C4DEDC06-C8EC-4A79-8D12-1A1A3100A5B9}" destId="{8DD32222-7FD1-4D44-9569-8990D5FC1DE1}" srcOrd="0" destOrd="0" presId="urn:microsoft.com/office/officeart/2005/8/layout/chevron2"/>
    <dgm:cxn modelId="{68B783A0-260B-4341-89CD-57E3F372A94F}" type="presOf" srcId="{5219B6EC-F0BB-48A0-A4E8-764BFFE2B7A6}" destId="{94C73C64-EF91-4751-93E8-BF77D0BA9E30}" srcOrd="0" destOrd="0" presId="urn:microsoft.com/office/officeart/2005/8/layout/chevron2"/>
    <dgm:cxn modelId="{430B5FBF-FF69-4D0B-8719-AF3CE336EE6B}" type="presOf" srcId="{50F5DEC1-9D9E-47B7-9A2E-7E58A7C63478}" destId="{1B2A29F5-F43F-4AE2-8DD8-5D4364F5D4E6}" srcOrd="0" destOrd="0" presId="urn:microsoft.com/office/officeart/2005/8/layout/chevron2"/>
    <dgm:cxn modelId="{DA39E7CB-BF20-4E86-AE58-CFE7C891843E}" type="presOf" srcId="{562F0A6A-C0FA-4223-9C9D-CECB0D32ECA1}" destId="{3982FFF4-760C-46A3-874D-044CAA38386C}" srcOrd="0" destOrd="0" presId="urn:microsoft.com/office/officeart/2005/8/layout/chevron2"/>
    <dgm:cxn modelId="{E25965D6-33C5-452E-96AC-4A212AE68D12}" srcId="{5219B6EC-F0BB-48A0-A4E8-764BFFE2B7A6}" destId="{50F5DEC1-9D9E-47B7-9A2E-7E58A7C63478}" srcOrd="0" destOrd="0" parTransId="{04E1EB12-EE57-43E0-BE8A-0EBC9B6D5147}" sibTransId="{6793FF41-A601-4784-965D-6CC8BAD73462}"/>
    <dgm:cxn modelId="{8C416EF5-C997-43AE-94FD-FF6FBA1E86F4}" srcId="{EB7C0D9E-9654-4FA8-AA10-8416CD667475}" destId="{5219B6EC-F0BB-48A0-A4E8-764BFFE2B7A6}" srcOrd="2" destOrd="0" parTransId="{D205A8CC-E009-4AB2-85BC-038B897946CC}" sibTransId="{745D627B-20C9-43F5-A240-5DC29F5CE900}"/>
    <dgm:cxn modelId="{9AE6DCF6-3C23-4086-854E-17A2285C5DDF}" type="presOf" srcId="{EB7C0D9E-9654-4FA8-AA10-8416CD667475}" destId="{067E5312-089B-48DC-B8EC-9E6FE94590BE}" srcOrd="0" destOrd="0" presId="urn:microsoft.com/office/officeart/2005/8/layout/chevron2"/>
    <dgm:cxn modelId="{BA7E3FAA-FDF0-4DE6-BA34-84ACB3310F1C}" type="presParOf" srcId="{067E5312-089B-48DC-B8EC-9E6FE94590BE}" destId="{414E04CD-2182-4E59-861E-647C35A0D63D}" srcOrd="0" destOrd="0" presId="urn:microsoft.com/office/officeart/2005/8/layout/chevron2"/>
    <dgm:cxn modelId="{9995C8A6-F166-42CE-896D-6873ADE798EE}" type="presParOf" srcId="{414E04CD-2182-4E59-861E-647C35A0D63D}" destId="{EFAF798D-3107-4999-984C-A5AA72F10AF0}" srcOrd="0" destOrd="0" presId="urn:microsoft.com/office/officeart/2005/8/layout/chevron2"/>
    <dgm:cxn modelId="{A8391CE5-5663-4EAB-BC04-E377CDE24081}" type="presParOf" srcId="{414E04CD-2182-4E59-861E-647C35A0D63D}" destId="{8DD32222-7FD1-4D44-9569-8990D5FC1DE1}" srcOrd="1" destOrd="0" presId="urn:microsoft.com/office/officeart/2005/8/layout/chevron2"/>
    <dgm:cxn modelId="{3D4FEA00-C4C8-4C8C-9684-D0D8C3CA587B}" type="presParOf" srcId="{067E5312-089B-48DC-B8EC-9E6FE94590BE}" destId="{F5624F9D-91F8-4318-84E8-C152E45DF215}" srcOrd="1" destOrd="0" presId="urn:microsoft.com/office/officeart/2005/8/layout/chevron2"/>
    <dgm:cxn modelId="{0AF3A15E-1450-4BE1-9612-AA3D53064AA9}" type="presParOf" srcId="{067E5312-089B-48DC-B8EC-9E6FE94590BE}" destId="{67949BBA-A32D-4E30-8854-5287421CB4F6}" srcOrd="2" destOrd="0" presId="urn:microsoft.com/office/officeart/2005/8/layout/chevron2"/>
    <dgm:cxn modelId="{1513DADC-5C11-4848-A2C6-4BD3E9381C69}" type="presParOf" srcId="{67949BBA-A32D-4E30-8854-5287421CB4F6}" destId="{B7F0D56F-B6AA-4702-8D3C-0269DB547BC3}" srcOrd="0" destOrd="0" presId="urn:microsoft.com/office/officeart/2005/8/layout/chevron2"/>
    <dgm:cxn modelId="{BEEBD9D6-002B-4C76-9FB9-A0D56B465D49}" type="presParOf" srcId="{67949BBA-A32D-4E30-8854-5287421CB4F6}" destId="{3982FFF4-760C-46A3-874D-044CAA38386C}" srcOrd="1" destOrd="0" presId="urn:microsoft.com/office/officeart/2005/8/layout/chevron2"/>
    <dgm:cxn modelId="{B060E7F5-79CD-4D72-99E5-D3C8E77031B5}" type="presParOf" srcId="{067E5312-089B-48DC-B8EC-9E6FE94590BE}" destId="{4BEB6B31-C0C4-4EDB-933B-8DD06C0A8470}" srcOrd="3" destOrd="0" presId="urn:microsoft.com/office/officeart/2005/8/layout/chevron2"/>
    <dgm:cxn modelId="{DC313737-8948-4F1B-8C02-9EE9AB01B5F7}" type="presParOf" srcId="{067E5312-089B-48DC-B8EC-9E6FE94590BE}" destId="{A028270A-AEFD-499E-8632-335B47C0B14A}" srcOrd="4" destOrd="0" presId="urn:microsoft.com/office/officeart/2005/8/layout/chevron2"/>
    <dgm:cxn modelId="{E409F0DD-2C37-41F9-A054-D7851BE1B5A1}" type="presParOf" srcId="{A028270A-AEFD-499E-8632-335B47C0B14A}" destId="{94C73C64-EF91-4751-93E8-BF77D0BA9E30}" srcOrd="0" destOrd="0" presId="urn:microsoft.com/office/officeart/2005/8/layout/chevron2"/>
    <dgm:cxn modelId="{E5D74509-4F3B-4AA0-989E-A389C81EF0A0}" type="presParOf" srcId="{A028270A-AEFD-499E-8632-335B47C0B14A}" destId="{1B2A29F5-F43F-4AE2-8DD8-5D4364F5D4E6}" srcOrd="1" destOrd="0" presId="urn:microsoft.com/office/officeart/2005/8/layout/chevron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F798D-3107-4999-984C-A5AA72F10AF0}">
      <dsp:nvSpPr>
        <dsp:cNvPr id="0" name=""/>
        <dsp:cNvSpPr/>
      </dsp:nvSpPr>
      <dsp:spPr>
        <a:xfrm rot="5400000">
          <a:off x="-271317" y="273554"/>
          <a:ext cx="1808784" cy="1266148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Calibri" panose="020F0502020204030204" pitchFamily="34" charset="0"/>
              <a:cs typeface="Calibri" panose="020F0502020204030204" pitchFamily="34" charset="0"/>
            </a:rPr>
            <a:t>Input</a:t>
          </a:r>
        </a:p>
      </dsp:txBody>
      <dsp:txXfrm rot="-5400000">
        <a:off x="1" y="635310"/>
        <a:ext cx="1266148" cy="542636"/>
      </dsp:txXfrm>
    </dsp:sp>
    <dsp:sp modelId="{8DD32222-7FD1-4D44-9569-8990D5FC1DE1}">
      <dsp:nvSpPr>
        <dsp:cNvPr id="0" name=""/>
        <dsp:cNvSpPr/>
      </dsp:nvSpPr>
      <dsp:spPr>
        <a:xfrm rot="5400000">
          <a:off x="4102869" y="-2834483"/>
          <a:ext cx="1175709" cy="6849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An Input Text File: the </a:t>
          </a:r>
          <a:r>
            <a:rPr lang="en-US" sz="2800" kern="12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“Beginner”</a:t>
          </a: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Level</a:t>
          </a:r>
        </a:p>
      </dsp:txBody>
      <dsp:txXfrm rot="-5400000">
        <a:off x="1266149" y="59630"/>
        <a:ext cx="6791758" cy="1060923"/>
      </dsp:txXfrm>
    </dsp:sp>
    <dsp:sp modelId="{B7F0D56F-B6AA-4702-8D3C-0269DB547BC3}">
      <dsp:nvSpPr>
        <dsp:cNvPr id="0" name=""/>
        <dsp:cNvSpPr/>
      </dsp:nvSpPr>
      <dsp:spPr>
        <a:xfrm rot="5400000">
          <a:off x="-271317" y="1890352"/>
          <a:ext cx="1808784" cy="1266148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Calibri" panose="020F0502020204030204" pitchFamily="34" charset="0"/>
              <a:cs typeface="Calibri" panose="020F0502020204030204" pitchFamily="34" charset="0"/>
            </a:rPr>
            <a:t>I/O</a:t>
          </a:r>
        </a:p>
      </dsp:txBody>
      <dsp:txXfrm rot="-5400000">
        <a:off x="1" y="2252108"/>
        <a:ext cx="1266148" cy="542636"/>
      </dsp:txXfrm>
    </dsp:sp>
    <dsp:sp modelId="{3982FFF4-760C-46A3-874D-044CAA38386C}">
      <dsp:nvSpPr>
        <dsp:cNvPr id="0" name=""/>
        <dsp:cNvSpPr/>
      </dsp:nvSpPr>
      <dsp:spPr>
        <a:xfrm rot="5400000">
          <a:off x="4102869" y="-1217686"/>
          <a:ext cx="1175709" cy="6849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Configuration File: the </a:t>
          </a:r>
          <a:r>
            <a:rPr lang="en-US" sz="2800" kern="12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“Nightmare”</a:t>
          </a: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Level</a:t>
          </a:r>
          <a:endParaRPr lang="en-US" sz="2800" kern="1200" dirty="0">
            <a:solidFill>
              <a:srgbClr val="DD550C"/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 rot="-5400000">
        <a:off x="1266149" y="1676427"/>
        <a:ext cx="6791758" cy="1060923"/>
      </dsp:txXfrm>
    </dsp:sp>
    <dsp:sp modelId="{94C73C64-EF91-4751-93E8-BF77D0BA9E30}">
      <dsp:nvSpPr>
        <dsp:cNvPr id="0" name=""/>
        <dsp:cNvSpPr/>
      </dsp:nvSpPr>
      <dsp:spPr>
        <a:xfrm rot="5400000">
          <a:off x="-271317" y="3507149"/>
          <a:ext cx="1808784" cy="1266148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Calibri" panose="020F0502020204030204" pitchFamily="34" charset="0"/>
              <a:cs typeface="Calibri" panose="020F0502020204030204" pitchFamily="34" charset="0"/>
            </a:rPr>
            <a:t>Output</a:t>
          </a:r>
        </a:p>
      </dsp:txBody>
      <dsp:txXfrm rot="-5400000">
        <a:off x="1" y="3868905"/>
        <a:ext cx="1266148" cy="542636"/>
      </dsp:txXfrm>
    </dsp:sp>
    <dsp:sp modelId="{1B2A29F5-F43F-4AE2-8DD8-5D4364F5D4E6}">
      <dsp:nvSpPr>
        <dsp:cNvPr id="0" name=""/>
        <dsp:cNvSpPr/>
      </dsp:nvSpPr>
      <dsp:spPr>
        <a:xfrm rot="5400000">
          <a:off x="4102869" y="399111"/>
          <a:ext cx="1175709" cy="6849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Performance Evaluation File: input file info and word count. The </a:t>
          </a:r>
          <a:r>
            <a:rPr lang="en-US" sz="2800" kern="120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rPr>
            <a:t>“Impossible”</a:t>
          </a:r>
          <a:r>
            <a:rPr lang="en-US" sz="28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 Level</a:t>
          </a:r>
        </a:p>
      </dsp:txBody>
      <dsp:txXfrm rot="-5400000">
        <a:off x="1266149" y="3293225"/>
        <a:ext cx="6791758" cy="10609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l"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algn="l"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>
              <a:defRPr sz="1100" b="0">
                <a:latin typeface="Times New Roman" charset="0"/>
              </a:defRPr>
            </a:lvl1pPr>
          </a:lstStyle>
          <a:p>
            <a:fld id="{64039693-3EF9-9243-B46C-D09A044C58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1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350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BA95FC9D-A361-0047-A127-CC478746A09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438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D69666A6-51FC-9E48-90AC-0A20BB3F2D57}" type="slidenum">
              <a:rPr lang="en-US" sz="1100">
                <a:solidFill>
                  <a:schemeClr val="bg1"/>
                </a:solidFill>
              </a:rPr>
              <a:pPr/>
              <a:t>1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63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638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baseline="0" dirty="0">
                <a:latin typeface="Times New Roman" charset="0"/>
                <a:ea typeface="ＭＳ Ｐゴシック" charset="0"/>
                <a:cs typeface="ＭＳ Ｐゴシック" charset="0"/>
              </a:rPr>
              <a:t>2019</a:t>
            </a:r>
            <a:r>
              <a:rPr lang="zh-CN" alt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baseline="0">
                <a:latin typeface="Times New Roman" charset="0"/>
                <a:ea typeface="ＭＳ Ｐゴシック" charset="0"/>
                <a:cs typeface="ＭＳ Ｐゴシック" charset="0"/>
              </a:rPr>
              <a:t>Spring:</a:t>
            </a:r>
            <a:r>
              <a:rPr lang="zh-CN" alt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endParaRPr lang="en-US" altLang="zh-CN" baseline="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altLang="zh-CN" baseline="0" dirty="0">
                <a:latin typeface="Times New Roman" charset="0"/>
                <a:ea typeface="ＭＳ Ｐゴシック" charset="0"/>
                <a:cs typeface="ＭＳ Ｐゴシック" charset="0"/>
              </a:rPr>
              <a:t>10</a:t>
            </a:r>
            <a:r>
              <a:rPr 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 Minutes: 5 </a:t>
            </a:r>
            <a:r>
              <a:rPr lang="en-US" baseline="0" dirty="0" err="1">
                <a:latin typeface="Times New Roman" charset="0"/>
                <a:ea typeface="ＭＳ Ｐゴシック" charset="0"/>
                <a:cs typeface="ＭＳ Ｐゴシック" charset="0"/>
              </a:rPr>
              <a:t>Plicker</a:t>
            </a:r>
            <a:r>
              <a:rPr 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 review questions</a:t>
            </a:r>
          </a:p>
          <a:p>
            <a:r>
              <a:rPr 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10 Minutes: This slide</a:t>
            </a:r>
          </a:p>
          <a:p>
            <a:r>
              <a:rPr 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30 </a:t>
            </a:r>
            <a:r>
              <a:rPr lang="en-US" baseline="0" dirty="0" err="1">
                <a:latin typeface="Times New Roman" charset="0"/>
                <a:ea typeface="ＭＳ Ｐゴシック" charset="0"/>
                <a:cs typeface="ＭＳ Ｐゴシック" charset="0"/>
              </a:rPr>
              <a:t>Mintues</a:t>
            </a:r>
            <a:r>
              <a:rPr 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: 09b-IPC in Mach OS</a:t>
            </a: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583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students’ project progress.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14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11E2805-EBE5-43E5-8380-8B8D111DEF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87E8A638-38C0-46BC-A110-0CCB07EFA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Question: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What does the DEBUG macro do here?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Answer: To easily maintain two versions: debugging and production versions.</a:t>
            </a:r>
          </a:p>
        </p:txBody>
      </p:sp>
    </p:spTree>
    <p:extLst>
      <p:ext uri="{BB962C8B-B14F-4D97-AF65-F5344CB8AC3E}">
        <p14:creationId xmlns:p14="http://schemas.microsoft.com/office/powerpoint/2010/main" val="3158574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11E2805-EBE5-43E5-8380-8B8D111DEF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87E8A638-38C0-46BC-A110-0CCB07EFA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Option 1: 1-star programmer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Options 2-4: 3-star programmer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</a:rPr>
              <a:t>Five difficulty levels: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1 Beginner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2 Normal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3 Hard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4 Suicidal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5 Hell on Earth</a:t>
            </a:r>
          </a:p>
        </p:txBody>
      </p:sp>
    </p:spTree>
    <p:extLst>
      <p:ext uri="{BB962C8B-B14F-4D97-AF65-F5344CB8AC3E}">
        <p14:creationId xmlns:p14="http://schemas.microsoft.com/office/powerpoint/2010/main" val="3131528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11E2805-EBE5-43E5-8380-8B8D111DEF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87E8A638-38C0-46BC-A110-0CCB07EFA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Primitives are defined as: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	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send a message to mailbox A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	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receive a message from mailbox A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25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65409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2757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152400"/>
            <a:ext cx="28956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836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8283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3244D"/>
                </a:solidFill>
              </a:defRPr>
            </a:lvl1pPr>
            <a:lvl2pPr>
              <a:defRPr>
                <a:solidFill>
                  <a:srgbClr val="03244D"/>
                </a:solidFill>
              </a:defRPr>
            </a:lvl2pPr>
            <a:lvl3pPr>
              <a:defRPr>
                <a:solidFill>
                  <a:srgbClr val="03244D"/>
                </a:solidFill>
              </a:defRPr>
            </a:lvl3pPr>
            <a:lvl4pPr>
              <a:defRPr>
                <a:solidFill>
                  <a:srgbClr val="03244D"/>
                </a:solidFill>
              </a:defRPr>
            </a:lvl4pPr>
            <a:lvl5pPr>
              <a:defRPr>
                <a:solidFill>
                  <a:srgbClr val="03244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5871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38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5689600" cy="5410200"/>
          </a:xfrm>
        </p:spPr>
        <p:txBody>
          <a:bodyPr/>
          <a:lstStyle>
            <a:lvl1pPr>
              <a:defRPr sz="2800">
                <a:solidFill>
                  <a:srgbClr val="03244D"/>
                </a:solidFill>
              </a:defRPr>
            </a:lvl1pPr>
            <a:lvl2pPr>
              <a:defRPr sz="2400">
                <a:solidFill>
                  <a:srgbClr val="03244D"/>
                </a:solidFill>
              </a:defRPr>
            </a:lvl2pPr>
            <a:lvl3pPr>
              <a:defRPr sz="2000">
                <a:solidFill>
                  <a:srgbClr val="03244D"/>
                </a:solidFill>
              </a:defRPr>
            </a:lvl3pPr>
            <a:lvl4pPr>
              <a:defRPr sz="1800">
                <a:solidFill>
                  <a:srgbClr val="03244D"/>
                </a:solidFill>
              </a:defRPr>
            </a:lvl4pPr>
            <a:lvl5pPr>
              <a:defRPr sz="1800">
                <a:solidFill>
                  <a:srgbClr val="03244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6800"/>
            <a:ext cx="5689600" cy="5410200"/>
          </a:xfrm>
        </p:spPr>
        <p:txBody>
          <a:bodyPr/>
          <a:lstStyle>
            <a:lvl1pPr>
              <a:defRPr sz="2800">
                <a:solidFill>
                  <a:srgbClr val="03244D"/>
                </a:solidFill>
              </a:defRPr>
            </a:lvl1pPr>
            <a:lvl2pPr>
              <a:defRPr sz="2400">
                <a:solidFill>
                  <a:srgbClr val="03244D"/>
                </a:solidFill>
              </a:defRPr>
            </a:lvl2pPr>
            <a:lvl3pPr>
              <a:defRPr sz="2000">
                <a:solidFill>
                  <a:srgbClr val="03244D"/>
                </a:solidFill>
              </a:defRPr>
            </a:lvl3pPr>
            <a:lvl4pPr>
              <a:defRPr sz="1800">
                <a:solidFill>
                  <a:srgbClr val="03244D"/>
                </a:solidFill>
              </a:defRPr>
            </a:lvl4pPr>
            <a:lvl5pPr>
              <a:defRPr sz="1800">
                <a:solidFill>
                  <a:srgbClr val="03244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1891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3244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solidFill>
                  <a:srgbClr val="03244D"/>
                </a:solidFill>
              </a:defRPr>
            </a:lvl1pPr>
            <a:lvl2pPr>
              <a:defRPr sz="2000">
                <a:solidFill>
                  <a:srgbClr val="03244D"/>
                </a:solidFill>
              </a:defRPr>
            </a:lvl2pPr>
            <a:lvl3pPr>
              <a:defRPr sz="1800">
                <a:solidFill>
                  <a:srgbClr val="03244D"/>
                </a:solidFill>
              </a:defRPr>
            </a:lvl3pPr>
            <a:lvl4pPr>
              <a:defRPr sz="1600">
                <a:solidFill>
                  <a:srgbClr val="03244D"/>
                </a:solidFill>
              </a:defRPr>
            </a:lvl4pPr>
            <a:lvl5pPr>
              <a:defRPr sz="1600">
                <a:solidFill>
                  <a:srgbClr val="03244D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3244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rgbClr val="03244D"/>
                </a:solidFill>
              </a:defRPr>
            </a:lvl1pPr>
            <a:lvl2pPr>
              <a:defRPr sz="2000">
                <a:solidFill>
                  <a:srgbClr val="03244D"/>
                </a:solidFill>
              </a:defRPr>
            </a:lvl2pPr>
            <a:lvl3pPr>
              <a:defRPr sz="1800">
                <a:solidFill>
                  <a:srgbClr val="03244D"/>
                </a:solidFill>
              </a:defRPr>
            </a:lvl3pPr>
            <a:lvl4pPr>
              <a:defRPr sz="1600">
                <a:solidFill>
                  <a:srgbClr val="03244D"/>
                </a:solidFill>
              </a:defRPr>
            </a:lvl4pPr>
            <a:lvl5pPr>
              <a:defRPr sz="1600">
                <a:solidFill>
                  <a:srgbClr val="03244D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6993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160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72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rgbClr val="03244D"/>
                </a:solidFill>
              </a:defRPr>
            </a:lvl1pPr>
            <a:lvl2pPr>
              <a:defRPr sz="2800">
                <a:solidFill>
                  <a:srgbClr val="03244D"/>
                </a:solidFill>
              </a:defRPr>
            </a:lvl2pPr>
            <a:lvl3pPr>
              <a:defRPr sz="2400">
                <a:solidFill>
                  <a:srgbClr val="03244D"/>
                </a:solidFill>
              </a:defRPr>
            </a:lvl3pPr>
            <a:lvl4pPr>
              <a:defRPr sz="2000">
                <a:solidFill>
                  <a:srgbClr val="03244D"/>
                </a:solidFill>
              </a:defRPr>
            </a:lvl4pPr>
            <a:lvl5pPr>
              <a:defRPr sz="2000">
                <a:solidFill>
                  <a:srgbClr val="03244D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047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03244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852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5824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66800"/>
            <a:ext cx="11582400" cy="5410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</a:pPr>
            <a:r>
              <a:rPr lang="en-US" dirty="0"/>
              <a:t>Third level</a:t>
            </a:r>
          </a:p>
          <a:p>
            <a: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</a:pPr>
            <a:r>
              <a:rPr lang="en-US" dirty="0"/>
              <a:t>Fourth level</a:t>
            </a:r>
          </a:p>
          <a:p>
            <a: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</a:pPr>
            <a:r>
              <a:rPr lang="en-US" dirty="0"/>
              <a:t>Fifth level</a:t>
            </a: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0" y="6477000"/>
            <a:ext cx="12192000" cy="381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000" dirty="0">
                <a:solidFill>
                  <a:schemeClr val="bg1"/>
                </a:solidFill>
              </a:rPr>
              <a:t>COMP7500/7506 Advanced Operating Systems - </a:t>
            </a:r>
            <a:fld id="{9C7CF1EC-0219-8349-AAE4-AC62B66AA0BE}" type="slidenum">
              <a:rPr lang="en-US" sz="1000" smtClean="0">
                <a:solidFill>
                  <a:schemeClr val="bg1"/>
                </a:solidFill>
              </a:rPr>
              <a:pPr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0" y="0"/>
            <a:ext cx="121920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>
              <a:latin typeface="Verdana" pitchFamily="-112" charset="0"/>
              <a:ea typeface="+mn-ea"/>
              <a:cs typeface="+mn-cs"/>
            </a:endParaRPr>
          </a:p>
        </p:txBody>
      </p:sp>
      <p:pic>
        <p:nvPicPr>
          <p:cNvPr id="1030" name="Picture 13" descr="cse_logo_blue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05576"/>
            <a:ext cx="5715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Image result for auburn university college of engineering">
            <a:extLst>
              <a:ext uri="{FF2B5EF4-FFF2-40B4-BE49-F238E27FC236}">
                <a16:creationId xmlns:a16="http://schemas.microsoft.com/office/drawing/2014/main" id="{505A58AC-2344-4FB3-94E3-796BC04C2B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731" y="5264077"/>
            <a:ext cx="1455506" cy="121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n-US" sz="4400" b="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lang="en-US" sz="32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lang="en-US" sz="28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lang="en-US" sz="24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lang="en-US" sz="20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lang="en-US" sz="20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267200" y="361950"/>
            <a:ext cx="7086600" cy="1743075"/>
          </a:xfrm>
        </p:spPr>
        <p:txBody>
          <a:bodyPr/>
          <a:lstStyle/>
          <a:p>
            <a:r>
              <a:rPr lang="en-US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COMP 7500</a:t>
            </a:r>
            <a:r>
              <a:rPr lang="en-US" altLang="zh-Hans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/7506</a:t>
            </a:r>
            <a:r>
              <a:rPr lang="en-US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b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Advanced Operating Systems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88719" y="4191000"/>
            <a:ext cx="5907881" cy="1981200"/>
          </a:xfrm>
          <a:noFill/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03244D"/>
                </a:solidFill>
                <a:latin typeface="Calibri" pitchFamily="34" charset="0"/>
                <a:ea typeface="SimSun" pitchFamily="2" charset="-122"/>
              </a:rPr>
              <a:t>Dr. Xiao Qin</a:t>
            </a:r>
          </a:p>
          <a:p>
            <a:pPr>
              <a:spcBef>
                <a:spcPct val="50000"/>
              </a:spcBef>
            </a:pP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Auburn University</a:t>
            </a:r>
            <a:b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</a:b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http://www.eng.auburn.edu/~xqin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xqin@auburn.edu</a:t>
            </a:r>
            <a:endParaRPr lang="en-US" sz="2400" dirty="0">
              <a:solidFill>
                <a:srgbClr val="03244D"/>
              </a:solidFill>
            </a:endParaRPr>
          </a:p>
        </p:txBody>
      </p:sp>
      <p:pic>
        <p:nvPicPr>
          <p:cNvPr id="15364" name="Picture 8" descr="SGCOE V 158 2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31963"/>
            <a:ext cx="3810000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04BCC92-66D4-40D6-BBFE-A3DDF3E50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162956"/>
            <a:ext cx="6858000" cy="17430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zh-Hans" sz="3600" b="0" kern="0" dirty="0">
                <a:solidFill>
                  <a:srgbClr val="03244D"/>
                </a:solidFill>
              </a:rPr>
              <a:t>Project</a:t>
            </a:r>
            <a:r>
              <a:rPr lang="zh-Hans" altLang="en-US" sz="3600" b="0" kern="0" dirty="0">
                <a:solidFill>
                  <a:srgbClr val="03244D"/>
                </a:solidFill>
              </a:rPr>
              <a:t> </a:t>
            </a:r>
            <a:r>
              <a:rPr lang="en-US" altLang="zh-Hans" sz="3600" b="0" kern="0" dirty="0">
                <a:solidFill>
                  <a:srgbClr val="03244D"/>
                </a:solidFill>
              </a:rPr>
              <a:t>2</a:t>
            </a:r>
          </a:p>
          <a:p>
            <a:r>
              <a:rPr lang="en-US" altLang="zh-Hans" sz="3600" b="0" kern="0" dirty="0">
                <a:solidFill>
                  <a:srgbClr val="03244D"/>
                </a:solidFill>
              </a:rPr>
              <a:t>A Pipe-based </a:t>
            </a:r>
            <a:r>
              <a:rPr lang="en-US" altLang="zh-Hans" sz="3600" b="0" kern="0" dirty="0" err="1">
                <a:solidFill>
                  <a:srgbClr val="03244D"/>
                </a:solidFill>
              </a:rPr>
              <a:t>WordCount</a:t>
            </a:r>
            <a:r>
              <a:rPr lang="en-US" altLang="zh-Hans" sz="3600" b="0" kern="0" dirty="0">
                <a:solidFill>
                  <a:srgbClr val="03244D"/>
                </a:solidFill>
              </a:rPr>
              <a:t> Tool:</a:t>
            </a:r>
          </a:p>
          <a:p>
            <a:r>
              <a:rPr lang="en-US" sz="3600" b="0" kern="0" dirty="0">
                <a:solidFill>
                  <a:srgbClr val="03244D"/>
                </a:solidFill>
              </a:rPr>
              <a:t>File I/</a:t>
            </a:r>
            <a:r>
              <a:rPr lang="en-US" sz="3600" b="0" kern="0" dirty="0" err="1">
                <a:solidFill>
                  <a:srgbClr val="03244D"/>
                </a:solidFill>
              </a:rPr>
              <a:t>Os</a:t>
            </a:r>
            <a:endParaRPr lang="en-US" sz="3600" b="0" kern="0" dirty="0">
              <a:solidFill>
                <a:srgbClr val="03244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10896600" cy="4114800"/>
          </a:xfrm>
        </p:spPr>
        <p:txBody>
          <a:bodyPr/>
          <a:lstStyle/>
          <a:p>
            <a:pPr marL="742950" indent="-742950">
              <a:spcBef>
                <a:spcPts val="1200"/>
              </a:spcBef>
              <a:spcAft>
                <a:spcPts val="600"/>
              </a:spcAft>
              <a:buAutoNum type="alphaUcParenR"/>
            </a:pP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 completed the “Beginner” level. I am developing an advanced version (e.g., ”normal” or “nightmare”).</a:t>
            </a:r>
            <a:endParaRPr lang="en-US" sz="3600" dirty="0">
              <a:solidFill>
                <a:srgbClr val="03244D"/>
              </a:solidFill>
            </a:endParaRPr>
          </a:p>
          <a:p>
            <a:pPr marL="742950" indent="-742950">
              <a:spcBef>
                <a:spcPts val="1200"/>
              </a:spcBef>
              <a:spcAft>
                <a:spcPts val="600"/>
              </a:spcAft>
              <a:buFontTx/>
              <a:buAutoNum type="alphaUcParenR"/>
            </a:pP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 completed the “Beginner” level. I will submit this version. </a:t>
            </a:r>
            <a:endParaRPr lang="fr-FR" alt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indent="-742950">
              <a:spcBef>
                <a:spcPts val="1200"/>
              </a:spcBef>
              <a:spcAft>
                <a:spcPts val="600"/>
              </a:spcAft>
              <a:buAutoNum type="alphaUcParenR"/>
            </a:pP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 have started the “Beginner” version. </a:t>
            </a:r>
          </a:p>
          <a:p>
            <a:pPr marL="742950" indent="-742950">
              <a:spcBef>
                <a:spcPts val="1200"/>
              </a:spcBef>
              <a:spcAft>
                <a:spcPts val="600"/>
              </a:spcAft>
              <a:buFontTx/>
              <a:buAutoNum type="alphaUcParenR"/>
            </a:pP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 haven’t started the project yet.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210E054-6EF3-47F2-9179-383ECC240D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11049000" cy="1676400"/>
          </a:xfrm>
        </p:spPr>
        <p:txBody>
          <a:bodyPr/>
          <a:lstStyle/>
          <a:p>
            <a:pPr algn="l"/>
            <a:r>
              <a:rPr lang="en-US" b="0" dirty="0">
                <a:solidFill>
                  <a:srgbClr val="DD550C"/>
                </a:solidFill>
                <a:ea typeface="MS PGothic" charset="0"/>
              </a:rPr>
              <a:t>Status Report (</a:t>
            </a:r>
            <a:r>
              <a:rPr lang="en-US" b="0" dirty="0" err="1">
                <a:solidFill>
                  <a:srgbClr val="DD550C"/>
                </a:solidFill>
                <a:ea typeface="MS PGothic" charset="0"/>
              </a:rPr>
              <a:t>Menti</a:t>
            </a:r>
            <a:r>
              <a:rPr lang="en-US" b="0" dirty="0">
                <a:solidFill>
                  <a:srgbClr val="DD550C"/>
                </a:solidFill>
                <a:ea typeface="MS PGothic" charset="0"/>
              </a:rPr>
              <a:t>):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What’s your project progress? </a:t>
            </a:r>
            <a:endParaRPr lang="en-US" altLang="en-US" b="0" dirty="0">
              <a:solidFill>
                <a:srgbClr val="03244D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ECE5DC-7287-8343-827E-92F4C2E93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3810000"/>
            <a:ext cx="25654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1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F2EAA9-09AE-0B4C-8037-366E1A134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6792"/>
            <a:ext cx="8194883" cy="614400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C4267883-7DEE-4F88-B1B3-F4B524C60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725457"/>
            <a:ext cx="4724400" cy="133194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dirty="0"/>
              <a:t>How to implement a command line?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D520EAD-F76D-9C4D-8FE9-C3AEEC0AD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2362200"/>
            <a:ext cx="2558435" cy="255843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504BA05-1A55-BD45-B17C-B565FD9A423E}"/>
              </a:ext>
            </a:extLst>
          </p:cNvPr>
          <p:cNvSpPr/>
          <p:nvPr/>
        </p:nvSpPr>
        <p:spPr>
          <a:xfrm>
            <a:off x="609600" y="228449"/>
            <a:ext cx="1538748" cy="276608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0DB9E5-62AA-C649-987E-E1F8B6DA455E}"/>
              </a:ext>
            </a:extLst>
          </p:cNvPr>
          <p:cNvSpPr/>
          <p:nvPr/>
        </p:nvSpPr>
        <p:spPr>
          <a:xfrm>
            <a:off x="990601" y="3299058"/>
            <a:ext cx="7772400" cy="968141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C92DB1-56B6-F647-AE00-32D15A4D3531}"/>
              </a:ext>
            </a:extLst>
          </p:cNvPr>
          <p:cNvSpPr/>
          <p:nvPr/>
        </p:nvSpPr>
        <p:spPr>
          <a:xfrm>
            <a:off x="685800" y="5715000"/>
            <a:ext cx="8194883" cy="685800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EBB1291-64E1-3844-BF19-742B3B1006F6}"/>
              </a:ext>
            </a:extLst>
          </p:cNvPr>
          <p:cNvSpPr/>
          <p:nvPr/>
        </p:nvSpPr>
        <p:spPr>
          <a:xfrm>
            <a:off x="1049440" y="5181600"/>
            <a:ext cx="3141560" cy="452714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2">
            <a:extLst>
              <a:ext uri="{FF2B5EF4-FFF2-40B4-BE49-F238E27FC236}">
                <a16:creationId xmlns:a16="http://schemas.microsoft.com/office/drawing/2014/main" id="{9FCE4002-D32A-D843-BE58-9097A311E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52400"/>
            <a:ext cx="6473414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/>
            <a:r>
              <a:rPr lang="en-US" sz="2800" dirty="0">
                <a:solidFill>
                  <a:srgbClr val="DD550C"/>
                </a:solidFill>
              </a:rPr>
              <a:t>Exercise 1.1: </a:t>
            </a:r>
            <a:r>
              <a:rPr lang="en-US" sz="2800" dirty="0"/>
              <a:t>What is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DEBUG</a:t>
            </a:r>
            <a:r>
              <a:rPr lang="en-US" sz="2800" dirty="0"/>
              <a:t>?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83FDFB1-53FD-C049-BEA5-510780710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2797" y="5177114"/>
            <a:ext cx="4833817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/>
            <a:r>
              <a:rPr lang="en-US" sz="2800" dirty="0">
                <a:solidFill>
                  <a:srgbClr val="DD550C"/>
                </a:solidFill>
              </a:rPr>
              <a:t>Exercise 1.2: </a:t>
            </a:r>
            <a:r>
              <a:rPr lang="en-US" sz="2800" dirty="0"/>
              <a:t>What is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800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F4BE34-FB5A-A841-AC96-DFAEA6409BC7}"/>
              </a:ext>
            </a:extLst>
          </p:cNvPr>
          <p:cNvSpPr/>
          <p:nvPr/>
        </p:nvSpPr>
        <p:spPr bwMode="auto">
          <a:xfrm>
            <a:off x="1049440" y="4419600"/>
            <a:ext cx="6722960" cy="7575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25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465DE0-5182-8D43-BC62-DEF32BFB0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28600"/>
            <a:ext cx="7724799" cy="614400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C4267883-7DEE-4F88-B1B3-F4B524C60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33400"/>
            <a:ext cx="3657600" cy="1295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dirty="0"/>
              <a:t>How to access a file?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4F8DE-AAB1-4749-91D9-8CBA99683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362200"/>
            <a:ext cx="2625418" cy="2625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75F488-7FB2-6942-8DA9-A9F5154EB15D}"/>
              </a:ext>
            </a:extLst>
          </p:cNvPr>
          <p:cNvSpPr/>
          <p:nvPr/>
        </p:nvSpPr>
        <p:spPr>
          <a:xfrm>
            <a:off x="4044176" y="228601"/>
            <a:ext cx="4947424" cy="381000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4477C-3FBF-3340-AD98-4B92EF1C869D}"/>
              </a:ext>
            </a:extLst>
          </p:cNvPr>
          <p:cNvSpPr/>
          <p:nvPr/>
        </p:nvSpPr>
        <p:spPr>
          <a:xfrm>
            <a:off x="4648200" y="2171700"/>
            <a:ext cx="4495800" cy="266700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179133-35BC-CD4D-9DC6-B1DCBFCCDA34}"/>
              </a:ext>
            </a:extLst>
          </p:cNvPr>
          <p:cNvSpPr/>
          <p:nvPr/>
        </p:nvSpPr>
        <p:spPr>
          <a:xfrm>
            <a:off x="4953000" y="3541559"/>
            <a:ext cx="3810000" cy="266700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49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C4267883-7DEE-4F88-B1B3-F4B524C60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04800"/>
            <a:ext cx="117348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sz="4000" dirty="0">
                <a:solidFill>
                  <a:srgbClr val="DD550C"/>
                </a:solidFill>
              </a:rPr>
              <a:t>Exercise 2: </a:t>
            </a:r>
            <a:r>
              <a:rPr lang="en-US" sz="4000" dirty="0"/>
              <a:t>What files should your 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pWordCount</a:t>
            </a:r>
            <a:r>
              <a:rPr lang="en-US" sz="3600" dirty="0"/>
              <a:t> </a:t>
            </a:r>
            <a:r>
              <a:rPr lang="en-US" sz="4000" dirty="0"/>
              <a:t>handle? </a:t>
            </a:r>
            <a:endParaRPr lang="en-US" sz="4000" dirty="0">
              <a:solidFill>
                <a:srgbClr val="DD550C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8305D32-21E1-6142-B97E-6058D8FBCE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4246173"/>
              </p:ext>
            </p:extLst>
          </p:nvPr>
        </p:nvGraphicFramePr>
        <p:xfrm>
          <a:off x="3314700" y="1362414"/>
          <a:ext cx="8115300" cy="5046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35D0B03-8431-E64A-B576-6292AE9DE3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2362200"/>
            <a:ext cx="2625418" cy="262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6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639C0A-09F8-8A4E-BD9C-29B0048A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72122"/>
      </p:ext>
    </p:extLst>
  </p:cSld>
  <p:clrMapOvr>
    <a:masterClrMapping/>
  </p:clrMapOvr>
</p:sld>
</file>

<file path=ppt/theme/theme1.xml><?xml version="1.0" encoding="utf-8"?>
<a:theme xmlns:a="http://schemas.openxmlformats.org/drawingml/2006/main" name="nasa.osma.sas2001">
  <a:themeElements>
    <a:clrScheme name="nasa.osma.sas200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nasa.osma.sas20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65" charset="0"/>
          </a:defRPr>
        </a:defPPr>
      </a:lstStyle>
    </a:lnDef>
  </a:objectDefaults>
  <a:extraClrSchemeLst>
    <a:extraClrScheme>
      <a:clrScheme name="nasa.osma.sas20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.osma.sas200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C:\cross\papers\NASA.OSMA.SAS'01\nasa.osma.sas2001.ppt</Template>
  <TotalTime>9651</TotalTime>
  <Words>296</Words>
  <Application>Microsoft Office PowerPoint</Application>
  <PresentationFormat>Widescreen</PresentationFormat>
  <Paragraphs>45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Monotype Sorts</vt:lpstr>
      <vt:lpstr>Arial</vt:lpstr>
      <vt:lpstr>Calibri</vt:lpstr>
      <vt:lpstr>Courier New</vt:lpstr>
      <vt:lpstr>Times New Roman</vt:lpstr>
      <vt:lpstr>Verdana</vt:lpstr>
      <vt:lpstr>nasa.osma.sas2001</vt:lpstr>
      <vt:lpstr>COMP 7500/7506  Advanced Operating Systems</vt:lpstr>
      <vt:lpstr>Status Report (Menti): What’s your project progress? </vt:lpstr>
      <vt:lpstr>PowerPoint Presentation</vt:lpstr>
      <vt:lpstr>PowerPoint Presentation</vt:lpstr>
      <vt:lpstr>PowerPoint Presentation</vt:lpstr>
      <vt:lpstr>PowerPoint Presentation</vt:lpstr>
    </vt:vector>
  </TitlesOfParts>
  <Manager/>
  <Company>Auburn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Auburn University CSSE Graduate Student Orientation</dc:title>
  <dc:subject/>
  <dc:creator>Xiao Qin</dc:creator>
  <cp:keywords/>
  <dc:description>Department of Computer Science and Software Engineering</dc:description>
  <cp:lastModifiedBy>Xiao Qin</cp:lastModifiedBy>
  <cp:revision>444</cp:revision>
  <cp:lastPrinted>2010-08-20T15:06:51Z</cp:lastPrinted>
  <dcterms:created xsi:type="dcterms:W3CDTF">2010-08-19T20:24:24Z</dcterms:created>
  <dcterms:modified xsi:type="dcterms:W3CDTF">2021-02-01T14:27:19Z</dcterms:modified>
  <cp:category/>
</cp:coreProperties>
</file>